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odoni FLF Bold Italics" panose="020B0604020202020204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Fredoka One" panose="02000000000000000000" pitchFamily="2" charset="0"/>
      <p:regular r:id="rId20"/>
    </p:embeddedFont>
    <p:embeddedFont>
      <p:font typeface="Overpass" panose="020B0604020202020204" charset="0"/>
      <p:regular r:id="rId21"/>
    </p:embeddedFont>
    <p:embeddedFont>
      <p:font typeface="Special Elit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3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6102" y="2758252"/>
            <a:ext cx="15555091" cy="4199871"/>
            <a:chOff x="0" y="0"/>
            <a:chExt cx="20740121" cy="5599828"/>
          </a:xfrm>
        </p:grpSpPr>
        <p:sp>
          <p:nvSpPr>
            <p:cNvPr id="3" name="TextBox 3"/>
            <p:cNvSpPr txBox="1"/>
            <p:nvPr/>
          </p:nvSpPr>
          <p:spPr>
            <a:xfrm>
              <a:off x="0" y="1278948"/>
              <a:ext cx="20740121" cy="253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Fredoka One"/>
                </a:rPr>
                <a:t>KHOLLPOLL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92507"/>
              <a:ext cx="20740121" cy="100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Presented by Team 5-BIT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2400"/>
              <a:ext cx="20740121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3"/>
          <a:srcRect l="3" t="-35747" r="24282" b="35747"/>
          <a:stretch/>
        </p:blipFill>
        <p:spPr>
          <a:xfrm rot="16200000">
            <a:off x="12006000" y="-960443"/>
            <a:ext cx="5328000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1834" y="1673066"/>
            <a:ext cx="11876843" cy="4748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rcRect l="22433" t="-34550" r="-22433" b="34550"/>
          <a:stretch/>
        </p:blipFill>
        <p:spPr>
          <a:xfrm rot="16200000">
            <a:off x="8568000" y="540000"/>
            <a:ext cx="10343361" cy="91247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99989" y="3678016"/>
            <a:ext cx="707442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Future</a:t>
            </a:r>
          </a:p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plans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1829" y="2311024"/>
            <a:ext cx="10416853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pecial Elite"/>
              </a:rPr>
              <a:t>This is just the starting, there are a lot of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pecial Elite"/>
              </a:rPr>
              <a:t>problems in our university which students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pecial Elite"/>
              </a:rPr>
              <a:t>face but no one tries to fix them but we will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pecial Elite"/>
              </a:rPr>
              <a:t>as we are going official in a few months with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pecial Elite"/>
              </a:rPr>
              <a:t>more features and a proper smooth experience!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21807" y="4060287"/>
            <a:ext cx="9444385" cy="2166426"/>
            <a:chOff x="0" y="0"/>
            <a:chExt cx="12592514" cy="28885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592514" cy="1820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Fredoka One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62010"/>
              <a:ext cx="12592514" cy="826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Do you have any questions for us?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rcRect l="-32" t="45168" r="2886" b="-45394"/>
          <a:stretch/>
        </p:blipFill>
        <p:spPr>
          <a:xfrm>
            <a:off x="10368000" y="0"/>
            <a:ext cx="7920000" cy="849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3968970"/>
            <a:ext cx="1181015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Hello, Guys!</a:t>
            </a:r>
          </a:p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 We are Team 5-BIT!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l="-25364" t="-49809" r="25364" b="49809"/>
          <a:stretch/>
        </p:blipFill>
        <p:spPr>
          <a:xfrm>
            <a:off x="12060000" y="3348000"/>
            <a:ext cx="6229999" cy="69546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817397" y="7197948"/>
            <a:ext cx="3468258" cy="3089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79787" y="1028700"/>
            <a:ext cx="1092842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Fredoka One"/>
              </a:rPr>
              <a:t>Introducing the bits of 5-bit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3746" y="2803175"/>
            <a:ext cx="482047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680" lvl="1" algn="ctr">
              <a:lnSpc>
                <a:spcPts val="3917"/>
              </a:lnSpc>
            </a:pPr>
            <a:r>
              <a:rPr lang="en-US" sz="4897" spc="48" dirty="0">
                <a:solidFill>
                  <a:srgbClr val="000000"/>
                </a:solidFill>
                <a:latin typeface="Bodoni FLF Bold Italics"/>
              </a:rPr>
              <a:t>1.Jatin Yadav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62547" y="2803175"/>
            <a:ext cx="5349701" cy="61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899" spc="48">
                <a:solidFill>
                  <a:srgbClr val="000000"/>
                </a:solidFill>
                <a:latin typeface="Bodoni FLF Bold Italics"/>
              </a:rPr>
              <a:t>2.Yashswi Shukla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2960" y="5600597"/>
            <a:ext cx="4261256" cy="61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4900" spc="49">
                <a:solidFill>
                  <a:srgbClr val="000000"/>
                </a:solidFill>
                <a:latin typeface="Bodoni FLF Bold Italics"/>
              </a:rPr>
              <a:t>3.Yash Gupta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1490" y="5340797"/>
            <a:ext cx="6091816" cy="8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6"/>
              </a:lnSpc>
              <a:spcBef>
                <a:spcPct val="0"/>
              </a:spcBef>
            </a:pPr>
            <a:r>
              <a:rPr lang="en-US" sz="4897" spc="48">
                <a:solidFill>
                  <a:srgbClr val="000000"/>
                </a:solidFill>
                <a:latin typeface="Bodoni FLF Bold Italics"/>
              </a:rPr>
              <a:t>4.Mridul M. Jindal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5001" y="7636917"/>
            <a:ext cx="3701802" cy="8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6"/>
              </a:lnSpc>
              <a:spcBef>
                <a:spcPct val="0"/>
              </a:spcBef>
            </a:pPr>
            <a:r>
              <a:rPr lang="en-US" sz="4897" spc="48">
                <a:solidFill>
                  <a:srgbClr val="000000"/>
                </a:solidFill>
                <a:latin typeface="Bodoni FLF Bold Italics"/>
              </a:rPr>
              <a:t>5. Adil Khan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6732" y="6366517"/>
            <a:ext cx="44937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Special Elite Bold Italics"/>
              </a:rPr>
              <a:t>Frontend Dev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23208" y="3418111"/>
            <a:ext cx="38283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Special Elite"/>
              </a:rPr>
              <a:t>Coder and Designer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9787" y="3410819"/>
            <a:ext cx="23653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Special Elite Bold Italics"/>
              </a:rPr>
              <a:t>Team Leader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0939" y="8679334"/>
            <a:ext cx="400226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Special Elite Bold Italics"/>
              </a:rPr>
              <a:t>Designer and coder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36264" y="6366517"/>
            <a:ext cx="400226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">
                <a:solidFill>
                  <a:srgbClr val="000000"/>
                </a:solidFill>
                <a:latin typeface="Special Elite"/>
              </a:rPr>
              <a:t>Graphic Designer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819742" y="7197948"/>
            <a:ext cx="3468258" cy="3089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86362" y="1480139"/>
            <a:ext cx="691527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9963" y="4179479"/>
            <a:ext cx="15659869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We are Team 5-bit, and we are here to present our Project which we made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10298" y="3100636"/>
            <a:ext cx="102992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Hey Guys!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2563" y="4819967"/>
            <a:ext cx="53588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with hard-work and Love.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7657" y="5657533"/>
            <a:ext cx="55044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Introducing </a:t>
            </a:r>
            <a:r>
              <a:rPr lang="en-US" sz="3999">
                <a:solidFill>
                  <a:srgbClr val="000000"/>
                </a:solidFill>
                <a:latin typeface="Canva Sans Bold"/>
              </a:rPr>
              <a:t>Kholl Poll</a:t>
            </a:r>
            <a:r>
              <a:rPr lang="en-US" sz="3999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563" y="6737033"/>
            <a:ext cx="14021767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As the name justifies, We are making a connection between the students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and the organisation directly and transparently.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172854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Background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l="46756" t="-1" r="-46879" b="-300"/>
          <a:stretch/>
        </p:blipFill>
        <p:spPr>
          <a:xfrm rot="16200000">
            <a:off x="9226431" y="1541100"/>
            <a:ext cx="9036000" cy="85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556" t="25311" r="22896" b="-40945"/>
          <a:stretch/>
        </p:blipFill>
        <p:spPr>
          <a:xfrm>
            <a:off x="12240000" y="0"/>
            <a:ext cx="6048000" cy="6552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5"/>
          <p:cNvSpPr txBox="1"/>
          <p:nvPr/>
        </p:nvSpPr>
        <p:spPr>
          <a:xfrm>
            <a:off x="1028700" y="3204591"/>
            <a:ext cx="8293143" cy="57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General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1355" y="3883468"/>
            <a:ext cx="10760199" cy="366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Basically, The idea behind this Project is to build 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bridge between the students and organisations of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      our university so that the Admins of the organisation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can easily pitch the upcoming information easily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    and directly with all transparency to the students.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verpas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04800" y="7549958"/>
            <a:ext cx="9144000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verpass"/>
              </a:rPr>
              <a:t>What type of information right?? 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verpas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89447" y="8041518"/>
            <a:ext cx="4419446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You know what!!!!!!!!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Everything😎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92062" y="342900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PROJECT AIM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54671" y="2310988"/>
            <a:ext cx="4629628" cy="8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>
                <a:solidFill>
                  <a:srgbClr val="000000"/>
                </a:solidFill>
                <a:latin typeface="Fredoka One"/>
              </a:rPr>
              <a:t>Mess review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34129" y="3380820"/>
            <a:ext cx="14328076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As all of you know that the food in Mess is very inconsistent in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taste and any of the student of our university cannot rate or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review the food item and due to this the Mess in charge is not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able to solve the issues.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6652" y="5564030"/>
            <a:ext cx="11023029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In order to solve this problem we will be adding Mess review 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feature in our Web-app which will allow the students to review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and rate the food items in Mess and everyone will be able to see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 what rating others have given and overall rating which will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force the Mess staff to improve the quality and taste of food.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29406" y="1714500"/>
            <a:ext cx="737522" cy="675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01248" y="1512024"/>
            <a:ext cx="689958" cy="7666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68804" y="342900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PROJECT AIM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1257" y="2119925"/>
            <a:ext cx="236993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Fredoka One Bold"/>
              </a:rPr>
              <a:t>Events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1082" y="3513750"/>
            <a:ext cx="1014068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A few days ago, we missed a very important event related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to software development due to lack of information and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felt guilty.</a:t>
            </a:r>
          </a:p>
          <a:p>
            <a:pPr algn="ctr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Fredoka One"/>
            </a:endParaRPr>
          </a:p>
          <a:p>
            <a:pPr algn="ctr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12736" y="5322336"/>
            <a:ext cx="10677376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This gave us the idea that we should make a web page or app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which will have all the upcoming, ongoing and past events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with the venue, registration link and basic information related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to the event. So we implemented this idea in our Kholl Poll.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83505" y="1714500"/>
            <a:ext cx="860495" cy="8604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68804" y="342900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PROJECT AIM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4877" y="2535850"/>
            <a:ext cx="3917752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Fredoka One Bold"/>
              </a:rPr>
              <a:t>Daily Feeds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2906" y="3811068"/>
            <a:ext cx="1188169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Nowadays, most of the students in our university don't usually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have the time to read the newspaper due to hectic schedule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 and newspaper also don't have a section regarding the daily updates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and achievement of our university.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8096" y="6121197"/>
            <a:ext cx="1003131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So, to keep students up to date regarding the goings in our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university we are bringing Daily Feeds in Kholl Poll which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will keep the students up to date.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743" r="16360" b="-12241"/>
          <a:stretch/>
        </p:blipFill>
        <p:spPr>
          <a:xfrm>
            <a:off x="8763000" y="0"/>
            <a:ext cx="9540000" cy="957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4040" y="1513583"/>
            <a:ext cx="1073713" cy="9498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661815" y="7092181"/>
            <a:ext cx="1120026" cy="11200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330779" y="4206126"/>
            <a:ext cx="1259249" cy="8216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661815" y="1222144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Fredoka One"/>
              </a:rPr>
              <a:t>Impact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04055" y="1643920"/>
            <a:ext cx="5087567" cy="2562205"/>
            <a:chOff x="0" y="0"/>
            <a:chExt cx="6783423" cy="34162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88575"/>
              <a:ext cx="6783423" cy="232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Overpass"/>
                </a:rPr>
                <a:t>Kholl Poll will directly impact the Mess food quality as everyone will be able to see rating and response!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783423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/>
                </a:rPr>
                <a:t>Mess food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28898" y="4206126"/>
            <a:ext cx="5068071" cy="1276330"/>
            <a:chOff x="0" y="0"/>
            <a:chExt cx="6757428" cy="17017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6757428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/>
                </a:rPr>
                <a:t>Events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88575"/>
              <a:ext cx="6757428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96969" y="7320149"/>
            <a:ext cx="5362331" cy="2133580"/>
            <a:chOff x="0" y="0"/>
            <a:chExt cx="7149775" cy="284477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714977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/>
                </a:rPr>
                <a:t>Daily Feeds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88575"/>
              <a:ext cx="7149775" cy="1756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Overpass"/>
                </a:rPr>
                <a:t>Daily Feeds will keep everyone up to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Overpass"/>
                </a:rPr>
                <a:t>date and notify about any of the major changes in the university!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70836" y="4974248"/>
            <a:ext cx="5746328" cy="233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EF"/>
                </a:solidFill>
                <a:latin typeface="Overpass"/>
              </a:rPr>
              <a:t>Informing about the upcoming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EF"/>
                </a:solidFill>
                <a:latin typeface="Overpass"/>
              </a:rPr>
              <a:t>events will make easy for students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EF"/>
                </a:solidFill>
                <a:latin typeface="Overpass"/>
              </a:rPr>
              <a:t>to manage their time and attend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EF"/>
                </a:solidFill>
                <a:latin typeface="Overpass"/>
              </a:rPr>
              <a:t>the events for increment of knowledge!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555</Words>
  <Application>Microsoft Office PowerPoint</Application>
  <PresentationFormat>Custom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Overpass</vt:lpstr>
      <vt:lpstr>Fredoka One</vt:lpstr>
      <vt:lpstr>Fredoka One Bold</vt:lpstr>
      <vt:lpstr>Bodoni FLF Bold Italics</vt:lpstr>
      <vt:lpstr>Canva Sans Bold</vt:lpstr>
      <vt:lpstr>Canva Sans</vt:lpstr>
      <vt:lpstr>Arial</vt:lpstr>
      <vt:lpstr>Special Elite</vt:lpstr>
      <vt:lpstr>Special Elite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colorful Group Project school Presentation</dc:title>
  <dc:creator>Adil Khan</dc:creator>
  <cp:lastModifiedBy>asilali864@gmail.com</cp:lastModifiedBy>
  <cp:revision>4</cp:revision>
  <dcterms:created xsi:type="dcterms:W3CDTF">2006-08-16T00:00:00Z</dcterms:created>
  <dcterms:modified xsi:type="dcterms:W3CDTF">2022-12-17T21:06:20Z</dcterms:modified>
  <dc:identifier>DAFUuLA-kEE</dc:identifier>
</cp:coreProperties>
</file>